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4" r:id="rId3"/>
    <p:sldId id="546" r:id="rId4"/>
    <p:sldId id="548" r:id="rId5"/>
    <p:sldId id="274" r:id="rId6"/>
    <p:sldId id="295" r:id="rId7"/>
    <p:sldId id="551" r:id="rId8"/>
    <p:sldId id="552" r:id="rId9"/>
    <p:sldId id="405" r:id="rId10"/>
    <p:sldId id="406" r:id="rId11"/>
    <p:sldId id="407" r:id="rId12"/>
    <p:sldId id="408" r:id="rId13"/>
    <p:sldId id="401" r:id="rId14"/>
    <p:sldId id="396" r:id="rId15"/>
    <p:sldId id="397" r:id="rId16"/>
    <p:sldId id="398" r:id="rId17"/>
    <p:sldId id="556" r:id="rId18"/>
    <p:sldId id="562" r:id="rId19"/>
    <p:sldId id="565" r:id="rId20"/>
    <p:sldId id="558" r:id="rId21"/>
    <p:sldId id="566" r:id="rId22"/>
    <p:sldId id="557" r:id="rId23"/>
    <p:sldId id="553" r:id="rId24"/>
    <p:sldId id="595" r:id="rId25"/>
    <p:sldId id="610" r:id="rId26"/>
    <p:sldId id="606" r:id="rId27"/>
    <p:sldId id="383" r:id="rId28"/>
    <p:sldId id="419" r:id="rId29"/>
    <p:sldId id="423" r:id="rId30"/>
    <p:sldId id="363" r:id="rId31"/>
    <p:sldId id="549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F368AB-1F37-4C61-A905-D8352BB5149E}" v="695" dt="2026-07-21T09:47:14.1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9912" autoAdjust="0"/>
  </p:normalViewPr>
  <p:slideViewPr>
    <p:cSldViewPr snapToGrid="0">
      <p:cViewPr varScale="1">
        <p:scale>
          <a:sx n="34" d="100"/>
          <a:sy n="34" d="100"/>
        </p:scale>
        <p:origin x="960" y="3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1T09:47:14.179" v="3501"/>
      <pc:docMkLst>
        <pc:docMk/>
      </pc:docMkLst>
      <pc:sldChg chg="modSp mod modTransition">
        <pc:chgData name="Glen Jones" userId="e846aaca-4b24-4b13-b0d0-f2308e16b284" providerId="ADAL" clId="{ED47ACC3-9597-4D89-A1DC-43CF280EF274}" dt="2026-07-10T12:09:54.280" v="1933" actId="20577"/>
        <pc:sldMkLst>
          <pc:docMk/>
          <pc:sldMk cId="559655287" sldId="295"/>
        </pc:sldMkLst>
        <pc:spChg chg="mod">
          <ac:chgData name="Glen Jones" userId="e846aaca-4b24-4b13-b0d0-f2308e16b284" providerId="ADAL" clId="{ED47ACC3-9597-4D89-A1DC-43CF280EF274}" dt="2026-07-10T12:09:01.313" v="1917" actId="115"/>
          <ac:spMkLst>
            <pc:docMk/>
            <pc:sldMk cId="559655287" sldId="295"/>
            <ac:spMk id="4" creationId="{0FF02DB8-C526-7614-0522-4D56A38D2D66}"/>
          </ac:spMkLst>
        </pc:spChg>
        <pc:spChg chg="mod">
          <ac:chgData name="Glen Jones" userId="e846aaca-4b24-4b13-b0d0-f2308e16b284" providerId="ADAL" clId="{ED47ACC3-9597-4D89-A1DC-43CF280EF274}" dt="2026-07-10T12:09:48.370" v="1922" actId="20577"/>
          <ac:spMkLst>
            <pc:docMk/>
            <pc:sldMk cId="559655287" sldId="295"/>
            <ac:spMk id="5" creationId="{74D89600-640D-7F15-B162-3FFBC8D092E8}"/>
          </ac:spMkLst>
        </pc:spChg>
        <pc:spChg chg="mod">
          <ac:chgData name="Glen Jones" userId="e846aaca-4b24-4b13-b0d0-f2308e16b284" providerId="ADAL" clId="{ED47ACC3-9597-4D89-A1DC-43CF280EF274}" dt="2026-07-10T12:08:21.659" v="1863" actId="20577"/>
          <ac:spMkLst>
            <pc:docMk/>
            <pc:sldMk cId="559655287" sldId="295"/>
            <ac:spMk id="6" creationId="{731938AE-C7D9-634F-66A1-F3735A64F606}"/>
          </ac:spMkLst>
        </pc:spChg>
        <pc:spChg chg="mod">
          <ac:chgData name="Glen Jones" userId="e846aaca-4b24-4b13-b0d0-f2308e16b284" providerId="ADAL" clId="{ED47ACC3-9597-4D89-A1DC-43CF280EF274}" dt="2026-07-10T12:09:54.280" v="1933" actId="20577"/>
          <ac:spMkLst>
            <pc:docMk/>
            <pc:sldMk cId="559655287" sldId="295"/>
            <ac:spMk id="8" creationId="{13F57ECA-BA0E-2D11-DF59-E9A1CDD94D82}"/>
          </ac:spMkLst>
        </pc:spChg>
      </pc:sldChg>
      <pc:sldChg chg="modSp add">
        <pc:chgData name="Glen Jones" userId="e846aaca-4b24-4b13-b0d0-f2308e16b284" providerId="ADAL" clId="{ED47ACC3-9597-4D89-A1DC-43CF280EF274}" dt="2026-07-21T09:47:14.179" v="3501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7:14.179" v="3501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addSp modSp add del mod addAnim delAnim modAnim modNotesTx">
        <pc:chgData name="Glen Jones" userId="e846aaca-4b24-4b13-b0d0-f2308e16b284" providerId="ADAL" clId="{ED47ACC3-9597-4D89-A1DC-43CF280EF274}" dt="2026-07-10T12:31:37.871" v="3498"/>
        <pc:sldMkLst>
          <pc:docMk/>
          <pc:sldMk cId="2437532284" sldId="383"/>
        </pc:sldMkLst>
        <pc:spChg chg="add mod">
          <ac:chgData name="Glen Jones" userId="e846aaca-4b24-4b13-b0d0-f2308e16b284" providerId="ADAL" clId="{ED47ACC3-9597-4D89-A1DC-43CF280EF274}" dt="2026-07-10T12:31:28.443" v="3495" actId="1076"/>
          <ac:spMkLst>
            <pc:docMk/>
            <pc:sldMk cId="2437532284" sldId="383"/>
            <ac:spMk id="3" creationId="{1EEBE741-EE7C-310A-8124-4210DBAFC48F}"/>
          </ac:spMkLst>
        </pc:spChg>
        <pc:spChg chg="mod">
          <ac:chgData name="Glen Jones" userId="e846aaca-4b24-4b13-b0d0-f2308e16b284" providerId="ADAL" clId="{ED47ACC3-9597-4D89-A1DC-43CF280EF274}" dt="2026-07-10T12:31:28.443" v="3495" actId="1076"/>
          <ac:spMkLst>
            <pc:docMk/>
            <pc:sldMk cId="2437532284" sldId="383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7-10T12:31:28.443" v="3495" actId="1076"/>
          <ac:spMkLst>
            <pc:docMk/>
            <pc:sldMk cId="2437532284" sldId="383"/>
            <ac:spMk id="6" creationId="{53CCCB6D-E630-F7C9-4427-9C315BCEBBDC}"/>
          </ac:spMkLst>
        </pc:spChg>
        <pc:spChg chg="mod">
          <ac:chgData name="Glen Jones" userId="e846aaca-4b24-4b13-b0d0-f2308e16b284" providerId="ADAL" clId="{ED47ACC3-9597-4D89-A1DC-43CF280EF274}" dt="2026-07-10T12:31:28.443" v="3495" actId="1076"/>
          <ac:spMkLst>
            <pc:docMk/>
            <pc:sldMk cId="2437532284" sldId="383"/>
            <ac:spMk id="11" creationId="{E01635AF-5BA6-9C1E-A88C-3F72D89D29B1}"/>
          </ac:spMkLst>
        </pc:spChg>
        <pc:spChg chg="mod">
          <ac:chgData name="Glen Jones" userId="e846aaca-4b24-4b13-b0d0-f2308e16b284" providerId="ADAL" clId="{ED47ACC3-9597-4D89-A1DC-43CF280EF274}" dt="2026-07-10T12:31:28.443" v="3495" actId="1076"/>
          <ac:spMkLst>
            <pc:docMk/>
            <pc:sldMk cId="2437532284" sldId="383"/>
            <ac:spMk id="13" creationId="{A370D7E2-C7AE-2E81-1A17-44247180BA86}"/>
          </ac:spMkLst>
        </pc:spChg>
        <pc:spChg chg="mod">
          <ac:chgData name="Glen Jones" userId="e846aaca-4b24-4b13-b0d0-f2308e16b284" providerId="ADAL" clId="{ED47ACC3-9597-4D89-A1DC-43CF280EF274}" dt="2026-07-10T12:31:28.443" v="3495" actId="1076"/>
          <ac:spMkLst>
            <pc:docMk/>
            <pc:sldMk cId="2437532284" sldId="383"/>
            <ac:spMk id="19" creationId="{F6639606-2394-F0D2-83AA-0D4FFEA46ABF}"/>
          </ac:spMkLst>
        </pc:spChg>
        <pc:spChg chg="mod">
          <ac:chgData name="Glen Jones" userId="e846aaca-4b24-4b13-b0d0-f2308e16b284" providerId="ADAL" clId="{ED47ACC3-9597-4D89-A1DC-43CF280EF274}" dt="2026-07-10T12:31:28.443" v="3495" actId="1076"/>
          <ac:spMkLst>
            <pc:docMk/>
            <pc:sldMk cId="2437532284" sldId="383"/>
            <ac:spMk id="20" creationId="{73CB3B9A-D9B5-0DAC-67B2-A9E279B6BE2A}"/>
          </ac:spMkLst>
        </pc:spChg>
        <pc:spChg chg="mod">
          <ac:chgData name="Glen Jones" userId="e846aaca-4b24-4b13-b0d0-f2308e16b284" providerId="ADAL" clId="{ED47ACC3-9597-4D89-A1DC-43CF280EF274}" dt="2026-07-10T12:31:28.443" v="3495" actId="1076"/>
          <ac:spMkLst>
            <pc:docMk/>
            <pc:sldMk cId="2437532284" sldId="383"/>
            <ac:spMk id="21" creationId="{94285533-EFAA-8B0D-16B7-9B9FE85D5546}"/>
          </ac:spMkLst>
        </pc:spChg>
        <pc:spChg chg="mod">
          <ac:chgData name="Glen Jones" userId="e846aaca-4b24-4b13-b0d0-f2308e16b284" providerId="ADAL" clId="{ED47ACC3-9597-4D89-A1DC-43CF280EF274}" dt="2026-07-10T12:31:28.443" v="3495" actId="1076"/>
          <ac:spMkLst>
            <pc:docMk/>
            <pc:sldMk cId="2437532284" sldId="383"/>
            <ac:spMk id="23" creationId="{5B538301-0FF8-0790-63C8-68AE7AB9E6C5}"/>
          </ac:spMkLst>
        </pc:spChg>
        <pc:spChg chg="mod">
          <ac:chgData name="Glen Jones" userId="e846aaca-4b24-4b13-b0d0-f2308e16b284" providerId="ADAL" clId="{ED47ACC3-9597-4D89-A1DC-43CF280EF274}" dt="2026-07-10T12:30:50.441" v="3388" actId="1076"/>
          <ac:spMkLst>
            <pc:docMk/>
            <pc:sldMk cId="2437532284" sldId="383"/>
            <ac:spMk id="27" creationId="{E312A059-87B9-C1CA-6EE7-C06D95F8CF5E}"/>
          </ac:spMkLst>
        </pc:spChg>
        <pc:graphicFrameChg chg="mod modGraphic">
          <ac:chgData name="Glen Jones" userId="e846aaca-4b24-4b13-b0d0-f2308e16b284" providerId="ADAL" clId="{ED47ACC3-9597-4D89-A1DC-43CF280EF274}" dt="2026-07-10T12:29:23.472" v="3298" actId="1076"/>
          <ac:graphicFrameMkLst>
            <pc:docMk/>
            <pc:sldMk cId="2437532284" sldId="383"/>
            <ac:graphicFrameMk id="4" creationId="{B969CBC6-6141-0D04-7A5C-A142417460BC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7-10T12:16:57.981" v="2454" actId="20577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7-10T12:16:29.972" v="2435" actId="20577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7-10T12:16:25.897" v="2431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7-10T12:16:10.850" v="2406" actId="20577"/>
          <ac:spMkLst>
            <pc:docMk/>
            <pc:sldMk cId="2727212801" sldId="396"/>
            <ac:spMk id="10" creationId="{008FA0F9-DA1A-FDDF-6671-A67279A95F31}"/>
          </ac:spMkLst>
        </pc:spChg>
        <pc:spChg chg="mod">
          <ac:chgData name="Glen Jones" userId="e846aaca-4b24-4b13-b0d0-f2308e16b284" providerId="ADAL" clId="{ED47ACC3-9597-4D89-A1DC-43CF280EF274}" dt="2026-07-10T12:16:13.241" v="2410" actId="20577"/>
          <ac:spMkLst>
            <pc:docMk/>
            <pc:sldMk cId="2727212801" sldId="396"/>
            <ac:spMk id="11" creationId="{44B8B5E2-11E7-33E4-1403-B918017F8782}"/>
          </ac:spMkLst>
        </pc:spChg>
        <pc:spChg chg="mod">
          <ac:chgData name="Glen Jones" userId="e846aaca-4b24-4b13-b0d0-f2308e16b284" providerId="ADAL" clId="{ED47ACC3-9597-4D89-A1DC-43CF280EF274}" dt="2026-07-10T12:16:19.614" v="2423" actId="20577"/>
          <ac:spMkLst>
            <pc:docMk/>
            <pc:sldMk cId="2727212801" sldId="396"/>
            <ac:spMk id="13" creationId="{99D857E9-1A2D-3CF4-8F1C-16EFA15C244F}"/>
          </ac:spMkLst>
        </pc:spChg>
        <pc:spChg chg="mod">
          <ac:chgData name="Glen Jones" userId="e846aaca-4b24-4b13-b0d0-f2308e16b284" providerId="ADAL" clId="{ED47ACC3-9597-4D89-A1DC-43CF280EF274}" dt="2026-07-10T12:16:16.087" v="2413" actId="20577"/>
          <ac:spMkLst>
            <pc:docMk/>
            <pc:sldMk cId="2727212801" sldId="396"/>
            <ac:spMk id="15" creationId="{5375BB3D-3ACA-9CF5-B141-C68B4A25C11E}"/>
          </ac:spMkLst>
        </pc:spChg>
        <pc:spChg chg="mod">
          <ac:chgData name="Glen Jones" userId="e846aaca-4b24-4b13-b0d0-f2308e16b284" providerId="ADAL" clId="{ED47ACC3-9597-4D89-A1DC-43CF280EF274}" dt="2026-07-10T12:16:57.981" v="2454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7-10T12:16:48.441" v="2445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modSp mod modNotesTx">
        <pc:chgData name="Glen Jones" userId="e846aaca-4b24-4b13-b0d0-f2308e16b284" providerId="ADAL" clId="{ED47ACC3-9597-4D89-A1DC-43CF280EF274}" dt="2026-07-10T12:19:47.050" v="2606" actId="27636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7-10T12:19:35.990" v="2586" actId="20577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7-10T12:19:43.635" v="2595" actId="20577"/>
          <ac:spMkLst>
            <pc:docMk/>
            <pc:sldMk cId="3097529653" sldId="397"/>
            <ac:spMk id="3" creationId="{22D391A8-8D20-ACBE-C16C-C1765106E26D}"/>
          </ac:spMkLst>
        </pc:spChg>
        <pc:spChg chg="mod">
          <ac:chgData name="Glen Jones" userId="e846aaca-4b24-4b13-b0d0-f2308e16b284" providerId="ADAL" clId="{ED47ACC3-9597-4D89-A1DC-43CF280EF274}" dt="2026-07-10T12:17:12.796" v="2458" actId="114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7-10T12:17:45.986" v="2473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7-10T12:17:14.539" v="2459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7-10T12:19:27.908" v="2566" actId="20577"/>
          <ac:spMkLst>
            <pc:docMk/>
            <pc:sldMk cId="3097529653" sldId="397"/>
            <ac:spMk id="11" creationId="{19846474-F297-632D-E50D-C49537326D6C}"/>
          </ac:spMkLst>
        </pc:spChg>
        <pc:spChg chg="mod">
          <ac:chgData name="Glen Jones" userId="e846aaca-4b24-4b13-b0d0-f2308e16b284" providerId="ADAL" clId="{ED47ACC3-9597-4D89-A1DC-43CF280EF274}" dt="2026-07-10T12:19:40.800" v="2592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7-10T12:19:39.145" v="2588" actId="27636"/>
          <ac:spMkLst>
            <pc:docMk/>
            <pc:sldMk cId="3097529653" sldId="397"/>
            <ac:spMk id="14" creationId="{A2A03B84-63D7-7C40-30E0-D8EBF6FF112A}"/>
          </ac:spMkLst>
        </pc:spChg>
        <pc:spChg chg="mod">
          <ac:chgData name="Glen Jones" userId="e846aaca-4b24-4b13-b0d0-f2308e16b284" providerId="ADAL" clId="{ED47ACC3-9597-4D89-A1DC-43CF280EF274}" dt="2026-07-10T12:19:47.050" v="2606" actId="27636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7-10T12:19:17.379" v="2560" actId="27636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7-10T12:17:19.315" v="2463" actId="114"/>
          <ac:spMkLst>
            <pc:docMk/>
            <pc:sldMk cId="3097529653" sldId="397"/>
            <ac:spMk id="38" creationId="{FDA92233-768C-63A8-4D41-A4A38840E4F7}"/>
          </ac:spMkLst>
        </pc:spChg>
      </pc:sldChg>
      <pc:sldChg chg="modSp mod">
        <pc:chgData name="Glen Jones" userId="e846aaca-4b24-4b13-b0d0-f2308e16b284" providerId="ADAL" clId="{ED47ACC3-9597-4D89-A1DC-43CF280EF274}" dt="2026-07-10T12:20:28.074" v="2670" actId="20577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7-10T12:19:53.606" v="2610" actId="20577"/>
          <ac:spMkLst>
            <pc:docMk/>
            <pc:sldMk cId="3699503232" sldId="398"/>
            <ac:spMk id="2" creationId="{9262F863-D590-02AB-54BE-1A04DEB764A7}"/>
          </ac:spMkLst>
        </pc:spChg>
        <pc:spChg chg="mod">
          <ac:chgData name="Glen Jones" userId="e846aaca-4b24-4b13-b0d0-f2308e16b284" providerId="ADAL" clId="{ED47ACC3-9597-4D89-A1DC-43CF280EF274}" dt="2026-07-10T12:19:59.044" v="2618" actId="20577"/>
          <ac:spMkLst>
            <pc:docMk/>
            <pc:sldMk cId="3699503232" sldId="398"/>
            <ac:spMk id="3" creationId="{2F57CA75-48C8-E7E4-EEE9-7FE918A9D4D0}"/>
          </ac:spMkLst>
        </pc:spChg>
        <pc:spChg chg="mod">
          <ac:chgData name="Glen Jones" userId="e846aaca-4b24-4b13-b0d0-f2308e16b284" providerId="ADAL" clId="{ED47ACC3-9597-4D89-A1DC-43CF280EF274}" dt="2026-07-10T12:19:56.335" v="2614" actId="20577"/>
          <ac:spMkLst>
            <pc:docMk/>
            <pc:sldMk cId="3699503232" sldId="398"/>
            <ac:spMk id="12" creationId="{1C530288-02E0-35D8-A28B-83DE5D677D6E}"/>
          </ac:spMkLst>
        </pc:spChg>
        <pc:spChg chg="mod">
          <ac:chgData name="Glen Jones" userId="e846aaca-4b24-4b13-b0d0-f2308e16b284" providerId="ADAL" clId="{ED47ACC3-9597-4D89-A1DC-43CF280EF274}" dt="2026-07-10T12:17:36.995" v="2472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7-10T12:20:05.734" v="2639" actId="20577"/>
          <ac:spMkLst>
            <pc:docMk/>
            <pc:sldMk cId="3699503232" sldId="398"/>
            <ac:spMk id="17" creationId="{F9EA7467-2CDB-0260-1907-DF0FF8DA2DBC}"/>
          </ac:spMkLst>
        </pc:spChg>
        <pc:spChg chg="mod">
          <ac:chgData name="Glen Jones" userId="e846aaca-4b24-4b13-b0d0-f2308e16b284" providerId="ADAL" clId="{ED47ACC3-9597-4D89-A1DC-43CF280EF274}" dt="2026-07-10T12:17:49.497" v="2474"/>
          <ac:spMkLst>
            <pc:docMk/>
            <pc:sldMk cId="3699503232" sldId="398"/>
            <ac:spMk id="18" creationId="{C860F292-78D6-D34F-2328-48C5A467D0B0}"/>
          </ac:spMkLst>
        </pc:spChg>
        <pc:spChg chg="mod">
          <ac:chgData name="Glen Jones" userId="e846aaca-4b24-4b13-b0d0-f2308e16b284" providerId="ADAL" clId="{ED47ACC3-9597-4D89-A1DC-43CF280EF274}" dt="2026-07-10T12:19:24.280" v="2562" actId="20577"/>
          <ac:spMkLst>
            <pc:docMk/>
            <pc:sldMk cId="3699503232" sldId="398"/>
            <ac:spMk id="19" creationId="{2E494B4A-9BD1-C988-C584-7AE6F6CE6952}"/>
          </ac:spMkLst>
        </pc:spChg>
        <pc:spChg chg="mod">
          <ac:chgData name="Glen Jones" userId="e846aaca-4b24-4b13-b0d0-f2308e16b284" providerId="ADAL" clId="{ED47ACC3-9597-4D89-A1DC-43CF280EF274}" dt="2026-07-10T12:20:01.798" v="2623" actId="20577"/>
          <ac:spMkLst>
            <pc:docMk/>
            <pc:sldMk cId="3699503232" sldId="398"/>
            <ac:spMk id="21" creationId="{FBC5CE02-E8A2-AFF6-C556-97914DD9FA9E}"/>
          </ac:spMkLst>
        </pc:spChg>
        <pc:spChg chg="mod">
          <ac:chgData name="Glen Jones" userId="e846aaca-4b24-4b13-b0d0-f2308e16b284" providerId="ADAL" clId="{ED47ACC3-9597-4D89-A1DC-43CF280EF274}" dt="2026-07-10T12:17:54.185" v="2478" actId="114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7-10T12:20:28.074" v="2670" actId="20577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7-10T12:17:57.668" v="2481" actId="20577"/>
          <ac:spMkLst>
            <pc:docMk/>
            <pc:sldMk cId="3699503232" sldId="398"/>
            <ac:spMk id="36" creationId="{3D0306C4-03B9-3CC8-640D-32448B6AA274}"/>
          </ac:spMkLst>
        </pc:spChg>
      </pc:sldChg>
      <pc:sldChg chg="modSp mod">
        <pc:chgData name="Glen Jones" userId="e846aaca-4b24-4b13-b0d0-f2308e16b284" providerId="ADAL" clId="{ED47ACC3-9597-4D89-A1DC-43CF280EF274}" dt="2026-07-10T12:16:06.670" v="2403" actId="20577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7-10T12:16:06.670" v="2403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7-10T12:14:54.470" v="2345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7-10T12:15:19.886" v="2371" actId="14100"/>
          <ac:spMkLst>
            <pc:docMk/>
            <pc:sldMk cId="1240391545" sldId="401"/>
            <ac:spMk id="4" creationId="{A155CA57-7712-F8C6-616D-5AC2BCCDFDDC}"/>
          </ac:spMkLst>
        </pc:spChg>
        <pc:spChg chg="mod">
          <ac:chgData name="Glen Jones" userId="e846aaca-4b24-4b13-b0d0-f2308e16b284" providerId="ADAL" clId="{ED47ACC3-9597-4D89-A1DC-43CF280EF274}" dt="2026-07-10T12:15:49.672" v="2382" actId="14100"/>
          <ac:spMkLst>
            <pc:docMk/>
            <pc:sldMk cId="1240391545" sldId="401"/>
            <ac:spMk id="7" creationId="{FBBF4ED4-164D-A37E-2745-14636A7517D3}"/>
          </ac:spMkLst>
        </pc:spChg>
        <pc:spChg chg="mod">
          <ac:chgData name="Glen Jones" userId="e846aaca-4b24-4b13-b0d0-f2308e16b284" providerId="ADAL" clId="{ED47ACC3-9597-4D89-A1DC-43CF280EF274}" dt="2026-07-10T12:15:01.197" v="2354" actId="20577"/>
          <ac:spMkLst>
            <pc:docMk/>
            <pc:sldMk cId="1240391545" sldId="401"/>
            <ac:spMk id="10" creationId="{053DF298-13D7-1415-D7D9-EDDAC1138A75}"/>
          </ac:spMkLst>
        </pc:spChg>
        <pc:spChg chg="mod">
          <ac:chgData name="Glen Jones" userId="e846aaca-4b24-4b13-b0d0-f2308e16b284" providerId="ADAL" clId="{ED47ACC3-9597-4D89-A1DC-43CF280EF274}" dt="2026-07-10T12:14:57.246" v="2348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7-10T12:14:59.737" v="2352" actId="20577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7-10T12:15:03.679" v="2365" actId="20577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7-10T12:15:55.428" v="2388" actId="20577"/>
          <ac:spMkLst>
            <pc:docMk/>
            <pc:sldMk cId="1240391545" sldId="401"/>
            <ac:spMk id="21" creationId="{3B634666-9D39-0F1A-60E0-6EF817E84E2B}"/>
          </ac:spMkLst>
        </pc:spChg>
        <pc:cxnChg chg="mod">
          <ac:chgData name="Glen Jones" userId="e846aaca-4b24-4b13-b0d0-f2308e16b284" providerId="ADAL" clId="{ED47ACC3-9597-4D89-A1DC-43CF280EF274}" dt="2026-07-10T12:15:53.086" v="2384" actId="14100"/>
          <ac:cxnSpMkLst>
            <pc:docMk/>
            <pc:sldMk cId="1240391545" sldId="401"/>
            <ac:cxnSpMk id="5" creationId="{49E5355D-57FE-AC24-6386-CD262EDF3283}"/>
          </ac:cxnSpMkLst>
        </pc:cxnChg>
      </pc:sldChg>
      <pc:sldChg chg="modSp mod">
        <pc:chgData name="Glen Jones" userId="e846aaca-4b24-4b13-b0d0-f2308e16b284" providerId="ADAL" clId="{ED47ACC3-9597-4D89-A1DC-43CF280EF274}" dt="2026-07-10T12:14:33.144" v="2329" actId="20577"/>
        <pc:sldMkLst>
          <pc:docMk/>
          <pc:sldMk cId="310744200" sldId="405"/>
        </pc:sldMkLst>
        <pc:spChg chg="mod">
          <ac:chgData name="Glen Jones" userId="e846aaca-4b24-4b13-b0d0-f2308e16b284" providerId="ADAL" clId="{ED47ACC3-9597-4D89-A1DC-43CF280EF274}" dt="2026-07-10T12:14:33.144" v="2329" actId="20577"/>
          <ac:spMkLst>
            <pc:docMk/>
            <pc:sldMk cId="310744200" sldId="405"/>
            <ac:spMk id="3" creationId="{3F69F59D-3B42-A73E-9358-4FEDAD39870D}"/>
          </ac:spMkLst>
        </pc:spChg>
      </pc:sldChg>
      <pc:sldChg chg="modSp mod">
        <pc:chgData name="Glen Jones" userId="e846aaca-4b24-4b13-b0d0-f2308e16b284" providerId="ADAL" clId="{ED47ACC3-9597-4D89-A1DC-43CF280EF274}" dt="2026-07-10T12:14:46.870" v="2342" actId="14100"/>
        <pc:sldMkLst>
          <pc:docMk/>
          <pc:sldMk cId="3050981844" sldId="406"/>
        </pc:sldMkLst>
        <pc:spChg chg="mod">
          <ac:chgData name="Glen Jones" userId="e846aaca-4b24-4b13-b0d0-f2308e16b284" providerId="ADAL" clId="{ED47ACC3-9597-4D89-A1DC-43CF280EF274}" dt="2026-07-10T12:14:41.215" v="2340" actId="20577"/>
          <ac:spMkLst>
            <pc:docMk/>
            <pc:sldMk cId="3050981844" sldId="406"/>
            <ac:spMk id="3" creationId="{3352CE27-0709-7546-C3FC-BDF2BAF31024}"/>
          </ac:spMkLst>
        </pc:spChg>
        <pc:spChg chg="mod">
          <ac:chgData name="Glen Jones" userId="e846aaca-4b24-4b13-b0d0-f2308e16b284" providerId="ADAL" clId="{ED47ACC3-9597-4D89-A1DC-43CF280EF274}" dt="2026-07-10T12:14:46.870" v="2342" actId="14100"/>
          <ac:spMkLst>
            <pc:docMk/>
            <pc:sldMk cId="3050981844" sldId="406"/>
            <ac:spMk id="4" creationId="{B1B33E5C-FFF6-CC54-4C1F-EEA21F92463E}"/>
          </ac:spMkLst>
        </pc:spChg>
      </pc:sldChg>
      <pc:sldChg chg="addSp delSp modSp mod">
        <pc:chgData name="Glen Jones" userId="e846aaca-4b24-4b13-b0d0-f2308e16b284" providerId="ADAL" clId="{ED47ACC3-9597-4D89-A1DC-43CF280EF274}" dt="2026-07-10T12:15:30.580" v="2375" actId="14100"/>
        <pc:sldMkLst>
          <pc:docMk/>
          <pc:sldMk cId="542130431" sldId="407"/>
        </pc:sldMkLst>
        <pc:spChg chg="mod">
          <ac:chgData name="Glen Jones" userId="e846aaca-4b24-4b13-b0d0-f2308e16b284" providerId="ADAL" clId="{ED47ACC3-9597-4D89-A1DC-43CF280EF274}" dt="2026-07-10T12:14:50.414" v="2343"/>
          <ac:spMkLst>
            <pc:docMk/>
            <pc:sldMk cId="542130431" sldId="407"/>
            <ac:spMk id="3" creationId="{F56B8C05-ED27-90BD-EBA3-65153BCD1317}"/>
          </ac:spMkLst>
        </pc:spChg>
        <pc:spChg chg="add">
          <ac:chgData name="Glen Jones" userId="e846aaca-4b24-4b13-b0d0-f2308e16b284" providerId="ADAL" clId="{ED47ACC3-9597-4D89-A1DC-43CF280EF274}" dt="2026-07-10T12:15:09.911" v="2367" actId="22"/>
          <ac:spMkLst>
            <pc:docMk/>
            <pc:sldMk cId="542130431" sldId="407"/>
            <ac:spMk id="4" creationId="{05F5B65D-9EDE-F700-A975-599C30B2B3B7}"/>
          </ac:spMkLst>
        </pc:spChg>
        <pc:spChg chg="mod">
          <ac:chgData name="Glen Jones" userId="e846aaca-4b24-4b13-b0d0-f2308e16b284" providerId="ADAL" clId="{ED47ACC3-9597-4D89-A1DC-43CF280EF274}" dt="2026-07-10T12:15:30.580" v="2375" actId="14100"/>
          <ac:spMkLst>
            <pc:docMk/>
            <pc:sldMk cId="542130431" sldId="407"/>
            <ac:spMk id="7" creationId="{6D9D954E-4174-056C-2B7C-989C406439B0}"/>
          </ac:spMkLst>
        </pc:spChg>
      </pc:sldChg>
      <pc:sldChg chg="addSp delSp modSp mod">
        <pc:chgData name="Glen Jones" userId="e846aaca-4b24-4b13-b0d0-f2308e16b284" providerId="ADAL" clId="{ED47ACC3-9597-4D89-A1DC-43CF280EF274}" dt="2026-07-10T12:15:39.351" v="2379" actId="14100"/>
        <pc:sldMkLst>
          <pc:docMk/>
          <pc:sldMk cId="1744151026" sldId="408"/>
        </pc:sldMkLst>
        <pc:spChg chg="mod">
          <ac:chgData name="Glen Jones" userId="e846aaca-4b24-4b13-b0d0-f2308e16b284" providerId="ADAL" clId="{ED47ACC3-9597-4D89-A1DC-43CF280EF274}" dt="2026-07-10T12:14:52.312" v="2344"/>
          <ac:spMkLst>
            <pc:docMk/>
            <pc:sldMk cId="1744151026" sldId="408"/>
            <ac:spMk id="3" creationId="{386AED87-047E-4C12-B61E-B73E2CAE323A}"/>
          </ac:spMkLst>
        </pc:spChg>
        <pc:spChg chg="add">
          <ac:chgData name="Glen Jones" userId="e846aaca-4b24-4b13-b0d0-f2308e16b284" providerId="ADAL" clId="{ED47ACC3-9597-4D89-A1DC-43CF280EF274}" dt="2026-07-10T12:15:12.135" v="2369" actId="22"/>
          <ac:spMkLst>
            <pc:docMk/>
            <pc:sldMk cId="1744151026" sldId="408"/>
            <ac:spMk id="8" creationId="{9CFF3532-E552-D9F8-E16F-D2101DF29425}"/>
          </ac:spMkLst>
        </pc:spChg>
        <pc:spChg chg="add">
          <ac:chgData name="Glen Jones" userId="e846aaca-4b24-4b13-b0d0-f2308e16b284" providerId="ADAL" clId="{ED47ACC3-9597-4D89-A1DC-43CF280EF274}" dt="2026-07-10T12:15:33.374" v="2377" actId="22"/>
          <ac:spMkLst>
            <pc:docMk/>
            <pc:sldMk cId="1744151026" sldId="408"/>
            <ac:spMk id="10" creationId="{8F25D4B9-0D72-E7D4-86E1-6FFACC51E25B}"/>
          </ac:spMkLst>
        </pc:spChg>
        <pc:cxnChg chg="mod">
          <ac:chgData name="Glen Jones" userId="e846aaca-4b24-4b13-b0d0-f2308e16b284" providerId="ADAL" clId="{ED47ACC3-9597-4D89-A1DC-43CF280EF274}" dt="2026-07-10T12:15:39.351" v="2379" actId="14100"/>
          <ac:cxnSpMkLst>
            <pc:docMk/>
            <pc:sldMk cId="1744151026" sldId="408"/>
            <ac:cxnSpMk id="7" creationId="{E5C3B8E6-F28D-F759-3EBB-9E04DB6C7DB9}"/>
          </ac:cxnSpMkLst>
        </pc:cxnChg>
      </pc:sldChg>
      <pc:sldChg chg="modSp add mod modAnim">
        <pc:chgData name="Glen Jones" userId="e846aaca-4b24-4b13-b0d0-f2308e16b284" providerId="ADAL" clId="{ED47ACC3-9597-4D89-A1DC-43CF280EF274}" dt="2026-07-10T12:11:02.340" v="2106" actId="20577"/>
        <pc:sldMkLst>
          <pc:docMk/>
          <pc:sldMk cId="294792751" sldId="551"/>
        </pc:sldMkLst>
        <pc:spChg chg="mod">
          <ac:chgData name="Glen Jones" userId="e846aaca-4b24-4b13-b0d0-f2308e16b284" providerId="ADAL" clId="{ED47ACC3-9597-4D89-A1DC-43CF280EF274}" dt="2026-07-10T12:11:02.340" v="2106" actId="20577"/>
          <ac:spMkLst>
            <pc:docMk/>
            <pc:sldMk cId="294792751" sldId="551"/>
            <ac:spMk id="2" creationId="{871F52B6-B1E5-A1FF-1BD3-5FF6AF4DC0F8}"/>
          </ac:spMkLst>
        </pc:spChg>
      </pc:sldChg>
      <pc:sldChg chg="delSp modSp add mod">
        <pc:chgData name="Glen Jones" userId="e846aaca-4b24-4b13-b0d0-f2308e16b284" providerId="ADAL" clId="{ED47ACC3-9597-4D89-A1DC-43CF280EF274}" dt="2026-07-10T12:13:25.392" v="2297" actId="20577"/>
        <pc:sldMkLst>
          <pc:docMk/>
          <pc:sldMk cId="2422322316" sldId="552"/>
        </pc:sldMkLst>
        <pc:spChg chg="mod">
          <ac:chgData name="Glen Jones" userId="e846aaca-4b24-4b13-b0d0-f2308e16b284" providerId="ADAL" clId="{ED47ACC3-9597-4D89-A1DC-43CF280EF274}" dt="2026-07-10T12:13:25.392" v="2297" actId="20577"/>
          <ac:spMkLst>
            <pc:docMk/>
            <pc:sldMk cId="2422322316" sldId="552"/>
            <ac:spMk id="2" creationId="{5446C34B-D65E-4939-DA1E-E801E18CE822}"/>
          </ac:spMkLst>
        </pc:spChg>
        <pc:picChg chg="mod">
          <ac:chgData name="Glen Jones" userId="e846aaca-4b24-4b13-b0d0-f2308e16b284" providerId="ADAL" clId="{ED47ACC3-9597-4D89-A1DC-43CF280EF274}" dt="2026-07-10T12:12:42.198" v="2251" actId="14100"/>
          <ac:picMkLst>
            <pc:docMk/>
            <pc:sldMk cId="2422322316" sldId="552"/>
            <ac:picMk id="9" creationId="{422AA8A1-376A-781A-AB5F-66EA2B60BB98}"/>
          </ac:picMkLst>
        </pc:picChg>
      </pc:sldChg>
      <pc:sldChg chg="delSp modSp add mod">
        <pc:chgData name="Glen Jones" userId="e846aaca-4b24-4b13-b0d0-f2308e16b284" providerId="ADAL" clId="{ED47ACC3-9597-4D89-A1DC-43CF280EF274}" dt="2026-07-10T12:25:25.994" v="2981" actId="478"/>
        <pc:sldMkLst>
          <pc:docMk/>
          <pc:sldMk cId="263774763" sldId="553"/>
        </pc:sldMkLst>
        <pc:spChg chg="mod">
          <ac:chgData name="Glen Jones" userId="e846aaca-4b24-4b13-b0d0-f2308e16b284" providerId="ADAL" clId="{ED47ACC3-9597-4D89-A1DC-43CF280EF274}" dt="2026-07-10T12:25:06.035" v="2955" actId="20577"/>
          <ac:spMkLst>
            <pc:docMk/>
            <pc:sldMk cId="263774763" sldId="553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7-10T12:25:17.123" v="2979" actId="20577"/>
          <ac:spMkLst>
            <pc:docMk/>
            <pc:sldMk cId="263774763" sldId="553"/>
            <ac:spMk id="3" creationId="{FA79B487-2B39-D1FB-C619-7086E17203C8}"/>
          </ac:spMkLst>
        </pc:spChg>
      </pc:sldChg>
      <pc:sldChg chg="modSp add mod">
        <pc:chgData name="Glen Jones" userId="e846aaca-4b24-4b13-b0d0-f2308e16b284" providerId="ADAL" clId="{ED47ACC3-9597-4D89-A1DC-43CF280EF274}" dt="2026-07-10T12:21:48.438" v="2717" actId="6549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7-10T12:21:48.438" v="2717" actId="6549"/>
          <ac:spMkLst>
            <pc:docMk/>
            <pc:sldMk cId="4226192905" sldId="556"/>
            <ac:spMk id="3" creationId="{737D6353-8FAF-1D79-2B51-A34AA8CF79D7}"/>
          </ac:spMkLst>
        </pc:spChg>
        <pc:spChg chg="mod">
          <ac:chgData name="Glen Jones" userId="e846aaca-4b24-4b13-b0d0-f2308e16b284" providerId="ADAL" clId="{ED47ACC3-9597-4D89-A1DC-43CF280EF274}" dt="2026-07-10T12:21:38.040" v="2681" actId="20577"/>
          <ac:spMkLst>
            <pc:docMk/>
            <pc:sldMk cId="4226192905" sldId="556"/>
            <ac:spMk id="5" creationId="{DE6780CA-51CB-A8EC-7EEE-081AE5260062}"/>
          </ac:spMkLst>
        </pc:spChg>
      </pc:sldChg>
      <pc:sldChg chg="modSp add mod">
        <pc:chgData name="Glen Jones" userId="e846aaca-4b24-4b13-b0d0-f2308e16b284" providerId="ADAL" clId="{ED47ACC3-9597-4D89-A1DC-43CF280EF274}" dt="2026-07-10T12:24:46.235" v="2946" actId="20577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7-10T12:24:39.725" v="2933" actId="20577"/>
          <ac:spMkLst>
            <pc:docMk/>
            <pc:sldMk cId="1500668299" sldId="557"/>
            <ac:spMk id="2" creationId="{FF607F65-1C30-8508-E599-8FFC97E771A7}"/>
          </ac:spMkLst>
        </pc:spChg>
        <pc:spChg chg="mod">
          <ac:chgData name="Glen Jones" userId="e846aaca-4b24-4b13-b0d0-f2308e16b284" providerId="ADAL" clId="{ED47ACC3-9597-4D89-A1DC-43CF280EF274}" dt="2026-07-10T12:24:23.420" v="2921" actId="20577"/>
          <ac:spMkLst>
            <pc:docMk/>
            <pc:sldMk cId="1500668299" sldId="557"/>
            <ac:spMk id="4" creationId="{5FEE5AFF-4654-BC7D-CAC4-2E9B56D556D4}"/>
          </ac:spMkLst>
        </pc:spChg>
        <pc:spChg chg="mod">
          <ac:chgData name="Glen Jones" userId="e846aaca-4b24-4b13-b0d0-f2308e16b284" providerId="ADAL" clId="{ED47ACC3-9597-4D89-A1DC-43CF280EF274}" dt="2026-07-10T12:24:46.235" v="2946" actId="20577"/>
          <ac:spMkLst>
            <pc:docMk/>
            <pc:sldMk cId="1500668299" sldId="557"/>
            <ac:spMk id="13" creationId="{202E8D6A-F97E-7E84-4BA8-CCE15C6C8CC0}"/>
          </ac:spMkLst>
        </pc:spChg>
        <pc:spChg chg="mod">
          <ac:chgData name="Glen Jones" userId="e846aaca-4b24-4b13-b0d0-f2308e16b284" providerId="ADAL" clId="{ED47ACC3-9597-4D89-A1DC-43CF280EF274}" dt="2026-07-10T12:24:20.261" v="2912" actId="20577"/>
          <ac:spMkLst>
            <pc:docMk/>
            <pc:sldMk cId="1500668299" sldId="557"/>
            <ac:spMk id="15" creationId="{7A5C679D-D880-DDF4-628D-85A9B7580903}"/>
          </ac:spMkLst>
        </pc:spChg>
        <pc:spChg chg="mod">
          <ac:chgData name="Glen Jones" userId="e846aaca-4b24-4b13-b0d0-f2308e16b284" providerId="ADAL" clId="{ED47ACC3-9597-4D89-A1DC-43CF280EF274}" dt="2026-07-10T12:24:33.271" v="2924" actId="20577"/>
          <ac:spMkLst>
            <pc:docMk/>
            <pc:sldMk cId="1500668299" sldId="557"/>
            <ac:spMk id="17" creationId="{21F7DFFB-5536-81CB-6E82-50A777BAF749}"/>
          </ac:spMkLst>
        </pc:spChg>
        <pc:spChg chg="mod">
          <ac:chgData name="Glen Jones" userId="e846aaca-4b24-4b13-b0d0-f2308e16b284" providerId="ADAL" clId="{ED47ACC3-9597-4D89-A1DC-43CF280EF274}" dt="2026-07-10T12:24:37.474" v="2929" actId="20577"/>
          <ac:spMkLst>
            <pc:docMk/>
            <pc:sldMk cId="1500668299" sldId="557"/>
            <ac:spMk id="21" creationId="{DD3E1E97-24D2-735C-7668-36F9F4E7C91C}"/>
          </ac:spMkLst>
        </pc:spChg>
      </pc:sldChg>
      <pc:sldChg chg="delSp modSp add mod delAnim modNotesTx">
        <pc:chgData name="Glen Jones" userId="e846aaca-4b24-4b13-b0d0-f2308e16b284" providerId="ADAL" clId="{ED47ACC3-9597-4D89-A1DC-43CF280EF274}" dt="2026-07-10T12:23:47.644" v="2868" actId="1076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7-10T12:23:47.644" v="2868" actId="1076"/>
          <ac:spMkLst>
            <pc:docMk/>
            <pc:sldMk cId="3428596516" sldId="558"/>
            <ac:spMk id="6" creationId="{9BB49822-DB5E-FD21-6C1C-AA9AAD3A6A56}"/>
          </ac:spMkLst>
        </pc:spChg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8" creationId="{346E4D7F-3A35-884E-5E9F-4379157E1220}"/>
          </ac:spMkLst>
        </pc:spChg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9" creationId="{E7990F87-5911-6815-D91A-88BD11C9A204}"/>
          </ac:spMkLst>
        </pc:spChg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10" creationId="{46684F3C-B4EC-80D1-C633-E4D0024C2766}"/>
          </ac:spMkLst>
        </pc:spChg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13" creationId="{59825345-2B19-CDFC-CBB1-03AFB32CBE31}"/>
          </ac:spMkLst>
        </pc:spChg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16" creationId="{A2DF7EE5-D04F-5841-3C96-69C103918657}"/>
          </ac:spMkLst>
        </pc:spChg>
        <pc:spChg chg="mod">
          <ac:chgData name="Glen Jones" userId="e846aaca-4b24-4b13-b0d0-f2308e16b284" providerId="ADAL" clId="{ED47ACC3-9597-4D89-A1DC-43CF280EF274}" dt="2026-07-10T12:23:44.718" v="2867" actId="1076"/>
          <ac:spMkLst>
            <pc:docMk/>
            <pc:sldMk cId="3428596516" sldId="558"/>
            <ac:spMk id="17" creationId="{8FBA5E2B-1EA5-9981-13F0-F7DF2D649AA9}"/>
          </ac:spMkLst>
        </pc:spChg>
        <pc:picChg chg="mod">
          <ac:chgData name="Glen Jones" userId="e846aaca-4b24-4b13-b0d0-f2308e16b284" providerId="ADAL" clId="{ED47ACC3-9597-4D89-A1DC-43CF280EF274}" dt="2026-07-10T12:23:33.998" v="2865" actId="1076"/>
          <ac:picMkLst>
            <pc:docMk/>
            <pc:sldMk cId="3428596516" sldId="558"/>
            <ac:picMk id="5" creationId="{EC1A20B1-4917-F33D-D338-5DEA0944CADD}"/>
          </ac:picMkLst>
        </pc:picChg>
      </pc:sldChg>
      <pc:sldChg chg="modSp add mod">
        <pc:chgData name="Glen Jones" userId="e846aaca-4b24-4b13-b0d0-f2308e16b284" providerId="ADAL" clId="{ED47ACC3-9597-4D89-A1DC-43CF280EF274}" dt="2026-07-10T12:22:08.207" v="2754" actId="20577"/>
        <pc:sldMkLst>
          <pc:docMk/>
          <pc:sldMk cId="538845975" sldId="562"/>
        </pc:sldMkLst>
        <pc:spChg chg="mod">
          <ac:chgData name="Glen Jones" userId="e846aaca-4b24-4b13-b0d0-f2308e16b284" providerId="ADAL" clId="{ED47ACC3-9597-4D89-A1DC-43CF280EF274}" dt="2026-07-10T12:22:01.578" v="2739" actId="20577"/>
          <ac:spMkLst>
            <pc:docMk/>
            <pc:sldMk cId="538845975" sldId="562"/>
            <ac:spMk id="7" creationId="{160C4585-CAD7-6BA9-B95C-29A79F9AE829}"/>
          </ac:spMkLst>
        </pc:spChg>
        <pc:spChg chg="mod">
          <ac:chgData name="Glen Jones" userId="e846aaca-4b24-4b13-b0d0-f2308e16b284" providerId="ADAL" clId="{ED47ACC3-9597-4D89-A1DC-43CF280EF274}" dt="2026-07-10T12:21:52.637" v="2724" actId="20577"/>
          <ac:spMkLst>
            <pc:docMk/>
            <pc:sldMk cId="538845975" sldId="562"/>
            <ac:spMk id="10" creationId="{F29521D0-4A95-A62C-E9D1-477AA95D82C7}"/>
          </ac:spMkLst>
        </pc:spChg>
        <pc:spChg chg="mod">
          <ac:chgData name="Glen Jones" userId="e846aaca-4b24-4b13-b0d0-f2308e16b284" providerId="ADAL" clId="{ED47ACC3-9597-4D89-A1DC-43CF280EF274}" dt="2026-07-10T12:22:05.014" v="2747" actId="20577"/>
          <ac:spMkLst>
            <pc:docMk/>
            <pc:sldMk cId="538845975" sldId="562"/>
            <ac:spMk id="18" creationId="{5CA2506D-35FA-30FE-C855-FB3FD9DF52BB}"/>
          </ac:spMkLst>
        </pc:spChg>
        <pc:spChg chg="mod">
          <ac:chgData name="Glen Jones" userId="e846aaca-4b24-4b13-b0d0-f2308e16b284" providerId="ADAL" clId="{ED47ACC3-9597-4D89-A1DC-43CF280EF274}" dt="2026-07-10T12:21:55.269" v="2731" actId="20577"/>
          <ac:spMkLst>
            <pc:docMk/>
            <pc:sldMk cId="538845975" sldId="562"/>
            <ac:spMk id="19" creationId="{95CDDB7B-DF8B-73B5-E580-5711430393EF}"/>
          </ac:spMkLst>
        </pc:spChg>
        <pc:spChg chg="mod">
          <ac:chgData name="Glen Jones" userId="e846aaca-4b24-4b13-b0d0-f2308e16b284" providerId="ADAL" clId="{ED47ACC3-9597-4D89-A1DC-43CF280EF274}" dt="2026-07-10T12:21:59.247" v="2735" actId="20577"/>
          <ac:spMkLst>
            <pc:docMk/>
            <pc:sldMk cId="538845975" sldId="562"/>
            <ac:spMk id="21" creationId="{66736680-EBDE-4294-7589-8FD8977D0595}"/>
          </ac:spMkLst>
        </pc:spChg>
        <pc:spChg chg="mod">
          <ac:chgData name="Glen Jones" userId="e846aaca-4b24-4b13-b0d0-f2308e16b284" providerId="ADAL" clId="{ED47ACC3-9597-4D89-A1DC-43CF280EF274}" dt="2026-07-10T12:22:08.207" v="2754" actId="20577"/>
          <ac:spMkLst>
            <pc:docMk/>
            <pc:sldMk cId="538845975" sldId="562"/>
            <ac:spMk id="23" creationId="{7C2176E0-5EF8-2059-1F08-2ECF4C09DAC4}"/>
          </ac:spMkLst>
        </pc:spChg>
      </pc:sldChg>
      <pc:sldChg chg="modSp add mod">
        <pc:chgData name="Glen Jones" userId="e846aaca-4b24-4b13-b0d0-f2308e16b284" providerId="ADAL" clId="{ED47ACC3-9597-4D89-A1DC-43CF280EF274}" dt="2026-07-10T12:22:37.889" v="2782" actId="20577"/>
        <pc:sldMkLst>
          <pc:docMk/>
          <pc:sldMk cId="2162945693" sldId="565"/>
        </pc:sldMkLst>
        <pc:spChg chg="mod">
          <ac:chgData name="Glen Jones" userId="e846aaca-4b24-4b13-b0d0-f2308e16b284" providerId="ADAL" clId="{ED47ACC3-9597-4D89-A1DC-43CF280EF274}" dt="2026-07-10T12:22:33.275" v="2772" actId="20577"/>
          <ac:spMkLst>
            <pc:docMk/>
            <pc:sldMk cId="2162945693" sldId="565"/>
            <ac:spMk id="3" creationId="{10002BF6-4FF7-DFF6-B439-D15B872CE4A3}"/>
          </ac:spMkLst>
        </pc:spChg>
        <pc:spChg chg="mod">
          <ac:chgData name="Glen Jones" userId="e846aaca-4b24-4b13-b0d0-f2308e16b284" providerId="ADAL" clId="{ED47ACC3-9597-4D89-A1DC-43CF280EF274}" dt="2026-07-10T12:22:37.889" v="2782" actId="20577"/>
          <ac:spMkLst>
            <pc:docMk/>
            <pc:sldMk cId="2162945693" sldId="565"/>
            <ac:spMk id="4" creationId="{208A5956-B1F5-B921-3213-ABEB4C773962}"/>
          </ac:spMkLst>
        </pc:spChg>
      </pc:sldChg>
      <pc:sldChg chg="modSp add mod">
        <pc:chgData name="Glen Jones" userId="e846aaca-4b24-4b13-b0d0-f2308e16b284" providerId="ADAL" clId="{ED47ACC3-9597-4D89-A1DC-43CF280EF274}" dt="2026-07-10T12:24:15.325" v="2903" actId="20577"/>
        <pc:sldMkLst>
          <pc:docMk/>
          <pc:sldMk cId="1728260365" sldId="566"/>
        </pc:sldMkLst>
        <pc:spChg chg="mod">
          <ac:chgData name="Glen Jones" userId="e846aaca-4b24-4b13-b0d0-f2308e16b284" providerId="ADAL" clId="{ED47ACC3-9597-4D89-A1DC-43CF280EF274}" dt="2026-07-10T12:24:12.147" v="2894" actId="6549"/>
          <ac:spMkLst>
            <pc:docMk/>
            <pc:sldMk cId="1728260365" sldId="566"/>
            <ac:spMk id="3" creationId="{E7ECE484-93C2-4116-8060-520F09B9FBB0}"/>
          </ac:spMkLst>
        </pc:spChg>
        <pc:spChg chg="mod">
          <ac:chgData name="Glen Jones" userId="e846aaca-4b24-4b13-b0d0-f2308e16b284" providerId="ADAL" clId="{ED47ACC3-9597-4D89-A1DC-43CF280EF274}" dt="2026-07-10T12:24:15.325" v="2903" actId="20577"/>
          <ac:spMkLst>
            <pc:docMk/>
            <pc:sldMk cId="1728260365" sldId="566"/>
            <ac:spMk id="4" creationId="{BE009EFB-610D-1D3C-C375-50815706ECF8}"/>
          </ac:spMkLst>
        </pc:spChg>
      </pc:sldChg>
      <pc:sldChg chg="delSp modSp add mod">
        <pc:chgData name="Glen Jones" userId="e846aaca-4b24-4b13-b0d0-f2308e16b284" providerId="ADAL" clId="{ED47ACC3-9597-4D89-A1DC-43CF280EF274}" dt="2026-07-10T12:26:07.964" v="3056" actId="27636"/>
        <pc:sldMkLst>
          <pc:docMk/>
          <pc:sldMk cId="1303719591" sldId="595"/>
        </pc:sldMkLst>
        <pc:spChg chg="mod">
          <ac:chgData name="Glen Jones" userId="e846aaca-4b24-4b13-b0d0-f2308e16b284" providerId="ADAL" clId="{ED47ACC3-9597-4D89-A1DC-43CF280EF274}" dt="2026-07-10T12:25:29.965" v="2990" actId="20577"/>
          <ac:spMkLst>
            <pc:docMk/>
            <pc:sldMk cId="1303719591" sldId="595"/>
            <ac:spMk id="2" creationId="{7650351B-E31D-FD98-69F3-00802B743B13}"/>
          </ac:spMkLst>
        </pc:spChg>
        <pc:spChg chg="mod">
          <ac:chgData name="Glen Jones" userId="e846aaca-4b24-4b13-b0d0-f2308e16b284" providerId="ADAL" clId="{ED47ACC3-9597-4D89-A1DC-43CF280EF274}" dt="2026-07-10T12:25:50.532" v="3010" actId="207"/>
          <ac:spMkLst>
            <pc:docMk/>
            <pc:sldMk cId="1303719591" sldId="595"/>
            <ac:spMk id="4" creationId="{32D2D58D-0C61-7D35-424E-8F4DE44D4946}"/>
          </ac:spMkLst>
        </pc:spChg>
        <pc:spChg chg="mod">
          <ac:chgData name="Glen Jones" userId="e846aaca-4b24-4b13-b0d0-f2308e16b284" providerId="ADAL" clId="{ED47ACC3-9597-4D89-A1DC-43CF280EF274}" dt="2026-07-10T12:25:46.416" v="3009" actId="207"/>
          <ac:spMkLst>
            <pc:docMk/>
            <pc:sldMk cId="1303719591" sldId="595"/>
            <ac:spMk id="6" creationId="{87237AAC-9BB5-2ACE-5ADD-19E014A15748}"/>
          </ac:spMkLst>
        </pc:spChg>
        <pc:spChg chg="mod">
          <ac:chgData name="Glen Jones" userId="e846aaca-4b24-4b13-b0d0-f2308e16b284" providerId="ADAL" clId="{ED47ACC3-9597-4D89-A1DC-43CF280EF274}" dt="2026-07-10T12:26:07.964" v="3056" actId="27636"/>
          <ac:spMkLst>
            <pc:docMk/>
            <pc:sldMk cId="1303719591" sldId="595"/>
            <ac:spMk id="10" creationId="{5474D9B8-BD3C-DA80-451E-3E035017CD74}"/>
          </ac:spMkLst>
        </pc:spChg>
        <pc:spChg chg="mod">
          <ac:chgData name="Glen Jones" userId="e846aaca-4b24-4b13-b0d0-f2308e16b284" providerId="ADAL" clId="{ED47ACC3-9597-4D89-A1DC-43CF280EF274}" dt="2026-07-10T12:25:35.866" v="2999" actId="20577"/>
          <ac:spMkLst>
            <pc:docMk/>
            <pc:sldMk cId="1303719591" sldId="595"/>
            <ac:spMk id="11" creationId="{4AD1D913-55E3-B57B-61F1-48546B03B2DF}"/>
          </ac:spMkLst>
        </pc:spChg>
        <pc:spChg chg="mod">
          <ac:chgData name="Glen Jones" userId="e846aaca-4b24-4b13-b0d0-f2308e16b284" providerId="ADAL" clId="{ED47ACC3-9597-4D89-A1DC-43CF280EF274}" dt="2026-07-10T12:26:00.158" v="3023" actId="20577"/>
          <ac:spMkLst>
            <pc:docMk/>
            <pc:sldMk cId="1303719591" sldId="595"/>
            <ac:spMk id="12" creationId="{F4BEEBC1-0786-6595-98A6-CE1F7A4801AB}"/>
          </ac:spMkLst>
        </pc:spChg>
      </pc:sldChg>
      <pc:sldChg chg="modSp add mod">
        <pc:chgData name="Glen Jones" userId="e846aaca-4b24-4b13-b0d0-f2308e16b284" providerId="ADAL" clId="{ED47ACC3-9597-4D89-A1DC-43CF280EF274}" dt="2026-07-10T12:27:15.395" v="3183" actId="20577"/>
        <pc:sldMkLst>
          <pc:docMk/>
          <pc:sldMk cId="1626098705" sldId="606"/>
        </pc:sldMkLst>
        <pc:spChg chg="mod">
          <ac:chgData name="Glen Jones" userId="e846aaca-4b24-4b13-b0d0-f2308e16b284" providerId="ADAL" clId="{ED47ACC3-9597-4D89-A1DC-43CF280EF274}" dt="2026-07-10T12:26:30.630" v="3098"/>
          <ac:spMkLst>
            <pc:docMk/>
            <pc:sldMk cId="1626098705" sldId="606"/>
            <ac:spMk id="4" creationId="{728287C6-32E8-261B-4992-0183ADEEF7D8}"/>
          </ac:spMkLst>
        </pc:spChg>
        <pc:spChg chg="mod">
          <ac:chgData name="Glen Jones" userId="e846aaca-4b24-4b13-b0d0-f2308e16b284" providerId="ADAL" clId="{ED47ACC3-9597-4D89-A1DC-43CF280EF274}" dt="2026-07-10T12:26:41.790" v="3119" actId="20577"/>
          <ac:spMkLst>
            <pc:docMk/>
            <pc:sldMk cId="1626098705" sldId="606"/>
            <ac:spMk id="6" creationId="{CE6C198D-D68A-57D7-686A-F0464995B9BD}"/>
          </ac:spMkLst>
        </pc:spChg>
        <pc:spChg chg="mod">
          <ac:chgData name="Glen Jones" userId="e846aaca-4b24-4b13-b0d0-f2308e16b284" providerId="ADAL" clId="{ED47ACC3-9597-4D89-A1DC-43CF280EF274}" dt="2026-07-10T12:26:44.206" v="3121" actId="20577"/>
          <ac:spMkLst>
            <pc:docMk/>
            <pc:sldMk cId="1626098705" sldId="606"/>
            <ac:spMk id="14" creationId="{9EDE6867-8B33-CEAA-AC3D-66DA80401EBD}"/>
          </ac:spMkLst>
        </pc:spChg>
        <pc:spChg chg="mod">
          <ac:chgData name="Glen Jones" userId="e846aaca-4b24-4b13-b0d0-f2308e16b284" providerId="ADAL" clId="{ED47ACC3-9597-4D89-A1DC-43CF280EF274}" dt="2026-07-10T12:26:56.124" v="3153" actId="20577"/>
          <ac:spMkLst>
            <pc:docMk/>
            <pc:sldMk cId="1626098705" sldId="606"/>
            <ac:spMk id="17" creationId="{6583484E-2204-8ED8-7256-ADDFC3B053AA}"/>
          </ac:spMkLst>
        </pc:spChg>
        <pc:spChg chg="mod">
          <ac:chgData name="Glen Jones" userId="e846aaca-4b24-4b13-b0d0-f2308e16b284" providerId="ADAL" clId="{ED47ACC3-9597-4D89-A1DC-43CF280EF274}" dt="2026-07-10T12:26:33.964" v="3100" actId="27636"/>
          <ac:spMkLst>
            <pc:docMk/>
            <pc:sldMk cId="1626098705" sldId="606"/>
            <ac:spMk id="18" creationId="{294BD965-9C7C-F2CE-1900-2724BE7F1D3B}"/>
          </ac:spMkLst>
        </pc:spChg>
        <pc:spChg chg="mod">
          <ac:chgData name="Glen Jones" userId="e846aaca-4b24-4b13-b0d0-f2308e16b284" providerId="ADAL" clId="{ED47ACC3-9597-4D89-A1DC-43CF280EF274}" dt="2026-07-10T12:26:49.038" v="3144" actId="20577"/>
          <ac:spMkLst>
            <pc:docMk/>
            <pc:sldMk cId="1626098705" sldId="606"/>
            <ac:spMk id="19" creationId="{4AEA565A-5E95-00F7-2A10-A5DA69511CB4}"/>
          </ac:spMkLst>
        </pc:spChg>
        <pc:spChg chg="mod">
          <ac:chgData name="Glen Jones" userId="e846aaca-4b24-4b13-b0d0-f2308e16b284" providerId="ADAL" clId="{ED47ACC3-9597-4D89-A1DC-43CF280EF274}" dt="2026-07-10T12:26:39.380" v="3115" actId="20577"/>
          <ac:spMkLst>
            <pc:docMk/>
            <pc:sldMk cId="1626098705" sldId="606"/>
            <ac:spMk id="20" creationId="{FD735F8A-D2AC-7382-5CF7-065DBB2D8F0F}"/>
          </ac:spMkLst>
        </pc:spChg>
        <pc:spChg chg="mod">
          <ac:chgData name="Glen Jones" userId="e846aaca-4b24-4b13-b0d0-f2308e16b284" providerId="ADAL" clId="{ED47ACC3-9597-4D89-A1DC-43CF280EF274}" dt="2026-07-10T12:27:15.395" v="3183" actId="20577"/>
          <ac:spMkLst>
            <pc:docMk/>
            <pc:sldMk cId="1626098705" sldId="606"/>
            <ac:spMk id="21" creationId="{B45D242B-C50B-ECF3-5B44-B1230B0AA9F6}"/>
          </ac:spMkLst>
        </pc:spChg>
      </pc:sldChg>
      <pc:sldChg chg="modSp add mod">
        <pc:chgData name="Glen Jones" userId="e846aaca-4b24-4b13-b0d0-f2308e16b284" providerId="ADAL" clId="{ED47ACC3-9597-4D89-A1DC-43CF280EF274}" dt="2026-07-10T12:26:24.638" v="3097" actId="20577"/>
        <pc:sldMkLst>
          <pc:docMk/>
          <pc:sldMk cId="2100518653" sldId="610"/>
        </pc:sldMkLst>
        <pc:spChg chg="mod">
          <ac:chgData name="Glen Jones" userId="e846aaca-4b24-4b13-b0d0-f2308e16b284" providerId="ADAL" clId="{ED47ACC3-9597-4D89-A1DC-43CF280EF274}" dt="2026-07-10T12:26:24.638" v="3097" actId="20577"/>
          <ac:spMkLst>
            <pc:docMk/>
            <pc:sldMk cId="2100518653" sldId="610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7-10T12:26:15.298" v="3067" actId="20577"/>
          <ac:spMkLst>
            <pc:docMk/>
            <pc:sldMk cId="2100518653" sldId="610"/>
            <ac:spMk id="4" creationId="{AAF41AF4-85FC-C93D-87CE-6481A936862D}"/>
          </ac:spMkLst>
        </pc:spChg>
        <pc:picChg chg="mod">
          <ac:chgData name="Glen Jones" userId="e846aaca-4b24-4b13-b0d0-f2308e16b284" providerId="ADAL" clId="{ED47ACC3-9597-4D89-A1DC-43CF280EF274}" dt="2026-07-10T12:26:17.212" v="3068" actId="1076"/>
          <ac:picMkLst>
            <pc:docMk/>
            <pc:sldMk cId="2100518653" sldId="610"/>
            <ac:picMk id="7" creationId="{5406F9C3-0B39-845C-16A7-3E52A332875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Hangs from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2FA2-7E25-A3F0-97EA-91049ACFA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0B3558-5B6C-6915-4CFF-88CF3A0711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7777F-5638-94C8-D7B0-A90DC144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70FBD-84FC-0066-24E6-0534039C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2963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are a lot of words missing including: </a:t>
            </a:r>
          </a:p>
          <a:p>
            <a:r>
              <a:rPr lang="en-GB" dirty="0"/>
              <a:t>convert</a:t>
            </a:r>
          </a:p>
          <a:p>
            <a:r>
              <a:rPr lang="en-GB" dirty="0"/>
              <a:t>invert</a:t>
            </a:r>
          </a:p>
          <a:p>
            <a:r>
              <a:rPr lang="en-GB" dirty="0"/>
              <a:t>reverts</a:t>
            </a:r>
          </a:p>
          <a:p>
            <a:r>
              <a:rPr lang="en-GB" dirty="0"/>
              <a:t>subverts</a:t>
            </a:r>
          </a:p>
          <a:p>
            <a:r>
              <a:rPr lang="en-GB" dirty="0"/>
              <a:t>introverts</a:t>
            </a:r>
          </a:p>
          <a:p>
            <a:r>
              <a:rPr lang="en-GB" dirty="0"/>
              <a:t>extroverts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821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on the end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of store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gone?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ad- (prefix)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/ towards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vert (root)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turn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-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ise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(suffix)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make or to do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vert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625385" y="2195417"/>
            <a:ext cx="2277032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vert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9D954E-4174-056C-2B7C-989C406439B0}"/>
              </a:ext>
            </a:extLst>
          </p:cNvPr>
          <p:cNvSpPr/>
          <p:nvPr/>
        </p:nvSpPr>
        <p:spPr>
          <a:xfrm>
            <a:off x="1289583" y="2565779"/>
            <a:ext cx="3350656" cy="1696396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5F5B65D-9EDE-F700-A975-599C30B2B3B7}"/>
              </a:ext>
            </a:extLst>
          </p:cNvPr>
          <p:cNvSpPr/>
          <p:nvPr/>
        </p:nvSpPr>
        <p:spPr>
          <a:xfrm>
            <a:off x="8625385" y="2195417"/>
            <a:ext cx="2277032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 vert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5056935" y="3969081"/>
            <a:ext cx="3118074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CFF3532-E552-D9F8-E16F-D2101DF29425}"/>
              </a:ext>
            </a:extLst>
          </p:cNvPr>
          <p:cNvSpPr/>
          <p:nvPr/>
        </p:nvSpPr>
        <p:spPr>
          <a:xfrm>
            <a:off x="8625385" y="2195417"/>
            <a:ext cx="2277032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F25D4B9-0D72-E7D4-86E1-6FFACC51E25B}"/>
              </a:ext>
            </a:extLst>
          </p:cNvPr>
          <p:cNvSpPr/>
          <p:nvPr/>
        </p:nvSpPr>
        <p:spPr>
          <a:xfrm>
            <a:off x="1289583" y="2565779"/>
            <a:ext cx="3350656" cy="1696396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con vert 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converted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Vert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547921" y="1119337"/>
            <a:ext cx="164444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617155" y="94417"/>
            <a:ext cx="1282861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168045" y="210954"/>
            <a:ext cx="2140933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Vert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turn.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vert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reverting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advertise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converted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advertise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or do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Advertise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literally to make someone turn towards.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advertise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reverting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advertise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0"/>
            <a:ext cx="1475817" cy="824729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or towards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reverting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Reverting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literally to turning back again.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reverting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advertise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reverting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watched the adverts on the screen.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adverts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adverts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towards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adverts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diverted to a moon.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621685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diverted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983790" y="4166500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298736" y="4166500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810367" y="42896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3350307" y="433294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983789" y="5120889"/>
            <a:ext cx="178797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hang, weigh, pay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958712" y="41708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diverted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298736" y="5120889"/>
            <a:ext cx="166621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4461230" y="4166500"/>
            <a:ext cx="191743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4461230" y="5120889"/>
            <a:ext cx="191743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away/apart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514722" y="43069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B49822-DB5E-FD21-6C1C-AA9AAD3A6A56}"/>
              </a:ext>
            </a:extLst>
          </p:cNvPr>
          <p:cNvSpPr txBox="1"/>
          <p:nvPr/>
        </p:nvSpPr>
        <p:spPr>
          <a:xfrm>
            <a:off x="2363975" y="2187247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diverted</a:t>
            </a:r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subverted their beliefs.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subverted 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58115" y="1661833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subverted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07F65-1C30-8508-E599-8FFC97E771A7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1F1335-6442-133C-2462-BB37081167E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6951D3E9-4DF6-0324-0174-144B8A314A95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7696AFA-7988-D420-E5F4-4FBA58BA337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2E8D6A-F97E-7E84-4BA8-CCE15C6C8CC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A5C679D-D880-DDF4-628D-85A9B7580903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subverted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6A8606C-FFF2-36FE-5617-C9B0B4E1569F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1F7DFFB-5536-81CB-6E82-50A777BAF74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E1E97-24D2-735C-7668-36F9F4E7C91C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CFE058C-438A-3ACF-9551-82C8E3CDF4B7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was an introvert.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51386" y="2410342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introvert 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introvert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2D2D58D-0C61-7D35-424E-8F4DE44D4946}"/>
              </a:ext>
            </a:extLst>
          </p:cNvPr>
          <p:cNvSpPr txBox="1">
            <a:spLocks/>
          </p:cNvSpPr>
          <p:nvPr/>
        </p:nvSpPr>
        <p:spPr>
          <a:xfrm>
            <a:off x="5622419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intro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237AAC-9BB5-2ACE-5ADD-19E014A15748}"/>
              </a:ext>
            </a:extLst>
          </p:cNvPr>
          <p:cNvSpPr txBox="1">
            <a:spLocks/>
          </p:cNvSpPr>
          <p:nvPr/>
        </p:nvSpPr>
        <p:spPr>
          <a:xfrm>
            <a:off x="8514567" y="4051565"/>
            <a:ext cx="216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347CEF7-E4BD-098A-ABE7-2FB4F07DFDFD}"/>
              </a:ext>
            </a:extLst>
          </p:cNvPr>
          <p:cNvSpPr/>
          <p:nvPr/>
        </p:nvSpPr>
        <p:spPr>
          <a:xfrm>
            <a:off x="7899855" y="41920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22BF028-EF1B-42C5-45A1-2F5DC477FF95}"/>
              </a:ext>
            </a:extLst>
          </p:cNvPr>
          <p:cNvSpPr/>
          <p:nvPr/>
        </p:nvSpPr>
        <p:spPr>
          <a:xfrm>
            <a:off x="4504466" y="423246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74D9B8-BD3C-DA80-451E-3E035017CD74}"/>
              </a:ext>
            </a:extLst>
          </p:cNvPr>
          <p:cNvSpPr txBox="1">
            <a:spLocks/>
          </p:cNvSpPr>
          <p:nvPr/>
        </p:nvSpPr>
        <p:spPr>
          <a:xfrm>
            <a:off x="5622419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inside/inwards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D1D913-55E3-B57B-61F1-48546B03B2DF}"/>
              </a:ext>
            </a:extLst>
          </p:cNvPr>
          <p:cNvSpPr txBox="1">
            <a:spLocks/>
          </p:cNvSpPr>
          <p:nvPr/>
        </p:nvSpPr>
        <p:spPr>
          <a:xfrm>
            <a:off x="2112871" y="407037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introvert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4BEEBC1-0786-6595-98A6-CE1F7A4801AB}"/>
              </a:ext>
            </a:extLst>
          </p:cNvPr>
          <p:cNvSpPr txBox="1">
            <a:spLocks/>
          </p:cNvSpPr>
          <p:nvPr/>
        </p:nvSpPr>
        <p:spPr>
          <a:xfrm>
            <a:off x="8514567" y="5022951"/>
            <a:ext cx="216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was extroverted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97" y="1779631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968930" y="2688108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extroverted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3892-6000-6430-AD87-E4BEE15A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A542E7-D5C4-DD99-4717-51220065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1A8FC-9E64-8984-EE3B-B05257945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3782BA-B8EC-5928-9D47-427CCC94C5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60" y="1207297"/>
            <a:ext cx="2252001" cy="2901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287C6-32E8-261B-4992-0183ADEEF7D8}"/>
              </a:ext>
            </a:extLst>
          </p:cNvPr>
          <p:cNvSpPr txBox="1"/>
          <p:nvPr/>
        </p:nvSpPr>
        <p:spPr>
          <a:xfrm>
            <a:off x="2415433" y="198245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extroverted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6C198D-D68A-57D7-686A-F0464995B9B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EDE6867-8B33-CEAA-AC3D-66DA80401EBD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858B71DB-AE11-FB70-1D89-2D61BA6DB81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CD508B71-F609-0B3B-BBD0-5E2D4EE69BB4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83484E-2204-8ED8-7256-ADDFC3B053AA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4BD965-9C7C-F2CE-1900-2724BE7F1D3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extroverted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EA565A-5E95-00F7-2A10-A5DA69511CB4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before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D735F8A-D2AC-7382-5CF7-065DBB2D8F0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extro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45D242B-C50B-ECF3-5B44-B1230B0AA9F6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outside/ outward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59AFDF54-EDE4-5ADD-2096-8C3838297D01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98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659504"/>
              </p:ext>
            </p:extLst>
          </p:nvPr>
        </p:nvGraphicFramePr>
        <p:xfrm>
          <a:off x="1105001" y="1529285"/>
          <a:ext cx="7367587" cy="4325811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0347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con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re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sub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intro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extro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vert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turn</a:t>
                      </a: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igo</a:t>
                      </a:r>
                      <a:endParaRPr lang="en-GB" sz="24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ic</a:t>
                      </a: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 + al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ic</a:t>
                      </a: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 + al + </a:t>
                      </a:r>
                      <a:r>
                        <a:rPr lang="en-GB" sz="24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ly</a:t>
                      </a:r>
                      <a:endParaRPr lang="en-GB" sz="24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ise</a:t>
                      </a:r>
                      <a:endParaRPr lang="en-GB" sz="24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ise</a:t>
                      </a: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en-GB" sz="24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ment</a:t>
                      </a:r>
                      <a:endParaRPr lang="en-GB" sz="2400" b="0" kern="100" dirty="0">
                        <a:solidFill>
                          <a:srgbClr val="000000"/>
                        </a:solidFill>
                        <a:effectLst/>
                        <a:latin typeface="Andika" panose="02000000000000000000" pitchFamily="2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+mn-ea"/>
                          <a:cs typeface="Times New Roman" panose="02020603050405020304" pitchFamily="18" charset="0"/>
                        </a:rPr>
                        <a:t>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9126293" y="115516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vertigo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9126291" y="234134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vertically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9126291" y="174825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vertical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9126291" y="29344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advert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9126291" y="412061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advertisement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9126291" y="352752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advertise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94285533-EFAA-8B0D-16B7-9B9FE85D5546}"/>
              </a:ext>
            </a:extLst>
          </p:cNvPr>
          <p:cNvSpPr txBox="1">
            <a:spLocks/>
          </p:cNvSpPr>
          <p:nvPr/>
        </p:nvSpPr>
        <p:spPr>
          <a:xfrm>
            <a:off x="9126291" y="471370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divert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5B538301-0FF8-0790-63C8-68AE7AB9E6C5}"/>
              </a:ext>
            </a:extLst>
          </p:cNvPr>
          <p:cNvSpPr txBox="1">
            <a:spLocks/>
          </p:cNvSpPr>
          <p:nvPr/>
        </p:nvSpPr>
        <p:spPr>
          <a:xfrm>
            <a:off x="9126291" y="530679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diverts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161581" y="6119871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EEBE741-EE7C-310A-8124-4210DBAFC48F}"/>
              </a:ext>
            </a:extLst>
          </p:cNvPr>
          <p:cNvSpPr txBox="1">
            <a:spLocks/>
          </p:cNvSpPr>
          <p:nvPr/>
        </p:nvSpPr>
        <p:spPr>
          <a:xfrm>
            <a:off x="9126291" y="58998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diverted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1" grpId="0" animBg="1"/>
      <p:bldP spid="23" grpId="0" animBg="1"/>
      <p:bldP spid="27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dancar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had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chorograph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movements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that would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morth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smoothy.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dancer had to choreograph movements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that would morph smoothly.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dancer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had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choreograph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movements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that would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morph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smoothly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her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biogrephy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she included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photagraph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herself signing 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aotograph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fans.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her biography, she included a photograph of herself signing an autograph for fans.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her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biography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she included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photograph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of herself signing 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autograph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fans.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0399063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M5Sum120Fe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advert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advertise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advertisement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convert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divert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invert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revert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subvert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introvert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extrovert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vertical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>
                <a:solidFill>
                  <a:schemeClr val="tx1"/>
                </a:solidFill>
                <a:latin typeface="+mn-lt"/>
              </a:rPr>
              <a:t>vertically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restorer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store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68590" y="2274765"/>
            <a:ext cx="4054819" cy="157401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Vert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ical   	intro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con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Vert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turn!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878221"/>
            <a:ext cx="8199791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vert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vertere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turn.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Vert has travelled through French to English but still retains the idea of turning or even changing direction.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EDBCF-814C-B212-9E84-FA60F9CB5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22AA8A1-376A-781A-AB5F-66EA2B60BB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690E4-2062-B76A-AF25-311502A35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46C34B-D65E-4939-DA1E-E801E18CE822}"/>
              </a:ext>
            </a:extLst>
          </p:cNvPr>
          <p:cNvSpPr txBox="1"/>
          <p:nvPr/>
        </p:nvSpPr>
        <p:spPr>
          <a:xfrm>
            <a:off x="3391318" y="880082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vertigo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 commonly used to describe feeling dizzy at heights.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literally means a feeling that everything is turning.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vertical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also comes from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vert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 means upright / straight up. It originally linked to turning something towards an upright position.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7BBE3B-CB6E-ABE3-9A88-9B3CCAD02D3E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D58CA6A-0313-207B-2D3D-97BBE7B98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53FA8A7-1C34-3063-F8C2-28223DE3C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322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converted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976</Words>
  <Application>Microsoft Office PowerPoint</Application>
  <PresentationFormat>Widescreen</PresentationFormat>
  <Paragraphs>256</Paragraphs>
  <Slides>31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Andika</vt:lpstr>
      <vt:lpstr>Aptos</vt:lpstr>
      <vt:lpstr>Office Theme</vt:lpstr>
      <vt:lpstr> How to Use this PowerPoint</vt:lpstr>
      <vt:lpstr>PowerPoint Presentation</vt:lpstr>
      <vt:lpstr>PowerPoint Presentation</vt:lpstr>
      <vt:lpstr>PowerPoint Presentation</vt:lpstr>
      <vt:lpstr>Vert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2026-07-21T09:47:17Z</dcterms:modified>
</cp:coreProperties>
</file>